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19"/>
  </p:notesMasterIdLst>
  <p:sldIdLst>
    <p:sldId id="257" r:id="rId2"/>
    <p:sldId id="256" r:id="rId3"/>
    <p:sldId id="260" r:id="rId4"/>
    <p:sldId id="263" r:id="rId5"/>
    <p:sldId id="261" r:id="rId6"/>
    <p:sldId id="262" r:id="rId7"/>
    <p:sldId id="259" r:id="rId8"/>
    <p:sldId id="265" r:id="rId9"/>
    <p:sldId id="266" r:id="rId10"/>
    <p:sldId id="267" r:id="rId11"/>
    <p:sldId id="269" r:id="rId12"/>
    <p:sldId id="270" r:id="rId13"/>
    <p:sldId id="271" r:id="rId14"/>
    <p:sldId id="272" r:id="rId15"/>
    <p:sldId id="273" r:id="rId16"/>
    <p:sldId id="274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6DCC15-1F76-4749-AA77-62CC3480AB5D}" v="35" dt="2020-05-13T17:28:38.7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7" autoAdjust="0"/>
    <p:restoredTop sz="85714" autoAdjust="0"/>
  </p:normalViewPr>
  <p:slideViewPr>
    <p:cSldViewPr snapToGrid="0">
      <p:cViewPr varScale="1">
        <p:scale>
          <a:sx n="99" d="100"/>
          <a:sy n="99" d="100"/>
        </p:scale>
        <p:origin x="11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4480" units="cm"/>
          <inkml:channel name="Y" type="integer" min="-7" max="1080" units="cm"/>
          <inkml:channel name="T" type="integer" max="2.14748E9" units="dev"/>
        </inkml:traceFormat>
        <inkml:channelProperties>
          <inkml:channelProperty channel="X" name="resolution" value="85.98849" units="1/cm"/>
          <inkml:channelProperty channel="Y" name="resolution" value="37.09898" units="1/cm"/>
          <inkml:channelProperty channel="T" name="resolution" value="1" units="1/dev"/>
        </inkml:channelProperties>
      </inkml:inkSource>
      <inkml:timestamp xml:id="ts0" timeString="2020-05-13T17:21:38.5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6003 5363 0,'-28'0'79</inkml:trace>
</inkml:ink>
</file>

<file path=ppt/media/image1.gif>
</file>

<file path=ppt/media/image10.png>
</file>

<file path=ppt/media/image2.gif>
</file>

<file path=ppt/media/image3.gif>
</file>

<file path=ppt/media/image4.gi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3D06E-D880-4630-85C6-508F7CA16EC0}" type="datetimeFigureOut">
              <a:rPr lang="es-ES" smtClean="0"/>
              <a:t>30/08/2020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D93026-1E8D-47D2-B9FC-F3B11254A40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8205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14933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49254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3147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4282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5558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8794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0748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47506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9827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4471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7000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8081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00B27-DE4C-4B9E-BB11-B9027034A00F}" type="datetimeFigureOut">
              <a:rPr lang="en-US" smtClean="0"/>
              <a:pPr/>
              <a:t>8/30/2020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75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8/30/2020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535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8/30/2020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016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8/30/2020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382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8/30/2020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14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8/30/2020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368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8/30/2020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881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8/30/2020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479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8/30/2020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375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8/30/2020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591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8/30/2020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685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8/30/2020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448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8/30/2020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1937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BA5F8-7D24-4861-A262-3EFE8113E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5437" y="1640812"/>
            <a:ext cx="7381125" cy="1500187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rgbClr val="FF0000"/>
                </a:solidFill>
              </a:rPr>
              <a:t>¿Qué es Data </a:t>
            </a:r>
            <a:r>
              <a:rPr lang="es-ES" dirty="0" err="1">
                <a:solidFill>
                  <a:srgbClr val="FF0000"/>
                </a:solidFill>
              </a:rPr>
              <a:t>Science</a:t>
            </a:r>
            <a:r>
              <a:rPr lang="es-ES" dirty="0">
                <a:solidFill>
                  <a:srgbClr val="FF0000"/>
                </a:solidFill>
              </a:rPr>
              <a:t>?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CFA46-6D86-4412-8B15-58FBEC33F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76287" y="3161781"/>
            <a:ext cx="5726892" cy="1500187"/>
          </a:xfrm>
        </p:spPr>
        <p:txBody>
          <a:bodyPr/>
          <a:lstStyle/>
          <a:p>
            <a:endParaRPr lang="es-ES" dirty="0"/>
          </a:p>
          <a:p>
            <a:r>
              <a:rPr lang="es-ES" dirty="0"/>
              <a:t>Ciencia que estudia los datos para obtener algún tipo de beneficio (insight o modelo).</a:t>
            </a:r>
          </a:p>
        </p:txBody>
      </p:sp>
    </p:spTree>
    <p:extLst>
      <p:ext uri="{BB962C8B-B14F-4D97-AF65-F5344CB8AC3E}">
        <p14:creationId xmlns:p14="http://schemas.microsoft.com/office/powerpoint/2010/main" val="3723122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Science Bootcamp: Por Unidad |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DS, Business and Storytelling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Requisitos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Data </a:t>
            </a:r>
            <a:r>
              <a:rPr lang="es-ES" sz="2000" dirty="0" err="1"/>
              <a:t>Science</a:t>
            </a:r>
            <a:r>
              <a:rPr lang="es-ES" sz="2000" dirty="0"/>
              <a:t> en producción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 err="1"/>
              <a:t>Storytelling</a:t>
            </a: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165475" cy="2833687"/>
          </a:xfrm>
          <a:ln w="9525"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*Unidad 1*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*Unidad 2*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Librerías </a:t>
            </a:r>
            <a:r>
              <a:rPr lang="es-ES" sz="2000" dirty="0" err="1"/>
              <a:t>Tensorflow</a:t>
            </a:r>
            <a:r>
              <a:rPr lang="es-ES" sz="2000" dirty="0"/>
              <a:t>, </a:t>
            </a:r>
            <a:r>
              <a:rPr lang="es-ES" sz="2000" dirty="0" err="1"/>
              <a:t>Scikit-Learn</a:t>
            </a: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Lenguaje R básico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no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Capacidad para entrenar algoritmos </a:t>
            </a:r>
            <a:r>
              <a:rPr lang="es-ES" sz="2000" dirty="0" err="1"/>
              <a:t>cnn</a:t>
            </a:r>
            <a:r>
              <a:rPr lang="es-ES" sz="2000" dirty="0"/>
              <a:t> y </a:t>
            </a:r>
            <a:r>
              <a:rPr lang="es-ES" sz="2000" dirty="0" err="1"/>
              <a:t>rnn</a:t>
            </a:r>
            <a:r>
              <a:rPr lang="es-ES" sz="2000" dirty="0"/>
              <a:t> de imagen y de time series con código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24991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Rol: Analista de Datos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18F27F25-E13F-4CC3-BAB1-EBE4A25A7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421" y="1676476"/>
            <a:ext cx="7888441" cy="466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257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Rol: Científico de Datos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F892312C-F4CE-4AAA-BE4E-EFD9DE073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388" y="1574967"/>
            <a:ext cx="6351224" cy="483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730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Rol: Científico de Datos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A274EAE-7C49-4EDD-9F75-FAE82192C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15422" y="1477531"/>
            <a:ext cx="7161156" cy="5015344"/>
          </a:xfrm>
        </p:spPr>
      </p:pic>
    </p:spTree>
    <p:extLst>
      <p:ext uri="{BB962C8B-B14F-4D97-AF65-F5344CB8AC3E}">
        <p14:creationId xmlns:p14="http://schemas.microsoft.com/office/powerpoint/2010/main" val="3258889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Requisitos: Analista de Datos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Conocimientos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Técnicas/habilidades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 err="1">
                <a:ea typeface="+mn-lt"/>
                <a:cs typeface="+mn-lt"/>
              </a:rPr>
              <a:t>Statistics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Visualization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Wrangling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 err="1">
                <a:ea typeface="+mn-lt"/>
                <a:cs typeface="+mn-lt"/>
              </a:rPr>
              <a:t>Databases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Mining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sz="2000" dirty="0" err="1">
                <a:ea typeface="+mn-lt"/>
                <a:cs typeface="+mn-lt"/>
              </a:rPr>
              <a:t>Domain</a:t>
            </a:r>
            <a:r>
              <a:rPr lang="es-ES" sz="2000" dirty="0">
                <a:ea typeface="+mn-lt"/>
                <a:cs typeface="+mn-lt"/>
              </a:rPr>
              <a:t> </a:t>
            </a:r>
            <a:r>
              <a:rPr lang="es-ES" sz="2000" dirty="0" err="1">
                <a:ea typeface="+mn-lt"/>
                <a:cs typeface="+mn-lt"/>
              </a:rPr>
              <a:t>Knowledge</a:t>
            </a: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endParaRPr lang="es-ES" sz="2000" dirty="0"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v"/>
            </a:pPr>
            <a:endParaRPr lang="es-ES" sz="2000" dirty="0">
              <a:ea typeface="+mn-lt"/>
              <a:cs typeface="+mn-lt"/>
            </a:endParaRPr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392502" cy="2833687"/>
          </a:xfrm>
          <a:ln w="9525"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383540" indent="-383540"/>
            <a:r>
              <a:rPr lang="es-ES" dirty="0">
                <a:ea typeface="+mn-lt"/>
                <a:cs typeface="+mn-lt"/>
              </a:rPr>
              <a:t>SQL</a:t>
            </a:r>
          </a:p>
          <a:p>
            <a:pPr marL="383540" indent="-383540"/>
            <a:r>
              <a:rPr lang="es-ES" dirty="0">
                <a:ea typeface="+mn-lt"/>
                <a:cs typeface="+mn-lt"/>
              </a:rPr>
              <a:t>Cloud </a:t>
            </a:r>
            <a:r>
              <a:rPr lang="es-ES" dirty="0" err="1">
                <a:ea typeface="+mn-lt"/>
                <a:cs typeface="+mn-lt"/>
              </a:rPr>
              <a:t>computing</a:t>
            </a:r>
            <a:endParaRPr lang="es-ES" dirty="0">
              <a:ea typeface="+mn-lt"/>
              <a:cs typeface="+mn-lt"/>
            </a:endParaRPr>
          </a:p>
          <a:p>
            <a:pPr marL="383540" indent="-383540"/>
            <a:r>
              <a:rPr lang="es-ES" dirty="0">
                <a:ea typeface="+mn-lt"/>
                <a:cs typeface="+mn-lt"/>
              </a:rPr>
              <a:t>Opcional:</a:t>
            </a:r>
          </a:p>
          <a:p>
            <a:pPr marL="840740" lvl="1" indent="-383540"/>
            <a:r>
              <a:rPr lang="es-ES" dirty="0">
                <a:ea typeface="+mn-lt"/>
                <a:cs typeface="+mn-lt"/>
              </a:rPr>
              <a:t>Python and/</a:t>
            </a:r>
            <a:r>
              <a:rPr lang="es-ES" dirty="0" err="1">
                <a:ea typeface="+mn-lt"/>
                <a:cs typeface="+mn-lt"/>
              </a:rPr>
              <a:t>or</a:t>
            </a:r>
            <a:r>
              <a:rPr lang="es-ES" dirty="0">
                <a:ea typeface="+mn-lt"/>
                <a:cs typeface="+mn-lt"/>
              </a:rPr>
              <a:t> R</a:t>
            </a:r>
          </a:p>
          <a:p>
            <a:pPr indent="-383540"/>
            <a:r>
              <a:rPr lang="es-ES" sz="2400" dirty="0">
                <a:ea typeface="+mn-lt"/>
                <a:cs typeface="+mn-lt"/>
              </a:rPr>
              <a:t>Programas de visualización</a:t>
            </a:r>
            <a:r>
              <a:rPr lang="es-ES" dirty="0">
                <a:ea typeface="+mn-lt"/>
                <a:cs typeface="+mn-lt"/>
              </a:rPr>
              <a:t>:</a:t>
            </a:r>
          </a:p>
          <a:p>
            <a:pPr lvl="2" indent="-383540"/>
            <a:r>
              <a:rPr lang="es-ES" dirty="0" err="1"/>
              <a:t>Power</a:t>
            </a:r>
            <a:r>
              <a:rPr lang="es-ES" dirty="0"/>
              <a:t> BI</a:t>
            </a:r>
          </a:p>
          <a:p>
            <a:pPr lvl="2" indent="-383540"/>
            <a:r>
              <a:rPr lang="es-ES" dirty="0" err="1"/>
              <a:t>Tableau</a:t>
            </a:r>
            <a:endParaRPr lang="es-ES" dirty="0"/>
          </a:p>
          <a:p>
            <a:pPr lvl="2" indent="-383540"/>
            <a:r>
              <a:rPr lang="es-ES" dirty="0" err="1"/>
              <a:t>Programming</a:t>
            </a:r>
            <a:r>
              <a:rPr lang="es-ES" dirty="0"/>
              <a:t> </a:t>
            </a:r>
            <a:r>
              <a:rPr lang="es-ES" dirty="0" err="1"/>
              <a:t>tools</a:t>
            </a: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645439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Requisitos: Científico de Datos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Conocimientos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Técnicas/habilidades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 fontScale="85000" lnSpcReduction="20000"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Machine </a:t>
            </a:r>
            <a:r>
              <a:rPr lang="es-ES" sz="2000" dirty="0" err="1">
                <a:ea typeface="+mn-lt"/>
                <a:cs typeface="+mn-lt"/>
              </a:rPr>
              <a:t>Learning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 err="1">
                <a:ea typeface="+mn-lt"/>
                <a:cs typeface="+mn-lt"/>
              </a:rPr>
              <a:t>Statistics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Visualization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 err="1">
                <a:ea typeface="+mn-lt"/>
                <a:cs typeface="+mn-lt"/>
              </a:rPr>
              <a:t>Databases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Software </a:t>
            </a:r>
            <a:r>
              <a:rPr lang="es-ES" sz="2000" dirty="0" err="1">
                <a:ea typeface="+mn-lt"/>
                <a:cs typeface="+mn-lt"/>
              </a:rPr>
              <a:t>Engineering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Data </a:t>
            </a:r>
            <a:r>
              <a:rPr lang="es-ES" sz="2000" dirty="0" err="1">
                <a:ea typeface="+mn-lt"/>
                <a:cs typeface="+mn-lt"/>
              </a:rPr>
              <a:t>Mining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 err="1">
                <a:ea typeface="+mn-lt"/>
                <a:cs typeface="+mn-lt"/>
              </a:rPr>
              <a:t>Domain</a:t>
            </a:r>
            <a:r>
              <a:rPr lang="es-ES" sz="2000" dirty="0">
                <a:ea typeface="+mn-lt"/>
                <a:cs typeface="+mn-lt"/>
              </a:rPr>
              <a:t> </a:t>
            </a:r>
            <a:r>
              <a:rPr lang="es-ES" sz="2000" dirty="0" err="1">
                <a:ea typeface="+mn-lt"/>
                <a:cs typeface="+mn-lt"/>
              </a:rPr>
              <a:t>Knowledge</a:t>
            </a:r>
            <a:endParaRPr lang="es-ES" sz="2000" dirty="0">
              <a:ea typeface="+mn-lt"/>
              <a:cs typeface="+mn-lt"/>
            </a:endParaRPr>
          </a:p>
          <a:p>
            <a:pPr marL="383540" indent="-383540"/>
            <a:r>
              <a:rPr lang="es-ES" sz="2000" dirty="0">
                <a:ea typeface="+mn-lt"/>
                <a:cs typeface="+mn-lt"/>
              </a:rPr>
              <a:t>Data </a:t>
            </a:r>
            <a:r>
              <a:rPr lang="es-ES" sz="2000" dirty="0" err="1">
                <a:ea typeface="+mn-lt"/>
                <a:cs typeface="+mn-lt"/>
              </a:rPr>
              <a:t>Wrangling</a:t>
            </a: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392502" cy="2833687"/>
          </a:xfrm>
          <a:ln w="9525">
            <a:solidFill>
              <a:schemeClr val="tx1"/>
            </a:solidFill>
          </a:ln>
        </p:spPr>
        <p:txBody>
          <a:bodyPr>
            <a:normAutofit fontScale="62500" lnSpcReduction="2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383540" indent="-383540"/>
            <a:r>
              <a:rPr lang="es-ES" dirty="0">
                <a:ea typeface="+mn-lt"/>
                <a:cs typeface="+mn-lt"/>
              </a:rPr>
              <a:t>Python and/</a:t>
            </a:r>
            <a:r>
              <a:rPr lang="es-ES" dirty="0" err="1">
                <a:ea typeface="+mn-lt"/>
                <a:cs typeface="+mn-lt"/>
              </a:rPr>
              <a:t>or</a:t>
            </a:r>
            <a:r>
              <a:rPr lang="es-ES" dirty="0">
                <a:ea typeface="+mn-lt"/>
                <a:cs typeface="+mn-lt"/>
              </a:rPr>
              <a:t> R (…)</a:t>
            </a:r>
          </a:p>
          <a:p>
            <a:pPr marL="383540" indent="-383540"/>
            <a:r>
              <a:rPr lang="es-ES" dirty="0">
                <a:ea typeface="+mn-lt"/>
                <a:cs typeface="+mn-lt"/>
              </a:rPr>
              <a:t>SQL</a:t>
            </a:r>
          </a:p>
          <a:p>
            <a:pPr marL="383540" indent="-383540"/>
            <a:r>
              <a:rPr lang="es-ES" dirty="0">
                <a:ea typeface="+mn-lt"/>
                <a:cs typeface="+mn-lt"/>
              </a:rPr>
              <a:t>Cloud </a:t>
            </a:r>
            <a:r>
              <a:rPr lang="es-ES" dirty="0" err="1">
                <a:ea typeface="+mn-lt"/>
                <a:cs typeface="+mn-lt"/>
              </a:rPr>
              <a:t>computing</a:t>
            </a:r>
            <a:endParaRPr lang="es-ES" dirty="0">
              <a:ea typeface="+mn-lt"/>
              <a:cs typeface="+mn-lt"/>
            </a:endParaRPr>
          </a:p>
          <a:p>
            <a:pPr marL="383540" indent="-383540"/>
            <a:r>
              <a:rPr lang="es-ES" dirty="0">
                <a:ea typeface="+mn-lt"/>
                <a:cs typeface="+mn-lt"/>
              </a:rPr>
              <a:t>Machine </a:t>
            </a:r>
            <a:r>
              <a:rPr lang="es-ES" dirty="0" err="1">
                <a:ea typeface="+mn-lt"/>
                <a:cs typeface="+mn-lt"/>
              </a:rPr>
              <a:t>Learning</a:t>
            </a:r>
            <a:r>
              <a:rPr lang="es-ES" dirty="0">
                <a:ea typeface="+mn-lt"/>
                <a:cs typeface="+mn-lt"/>
              </a:rPr>
              <a:t> </a:t>
            </a:r>
            <a:r>
              <a:rPr lang="es-ES" dirty="0" err="1">
                <a:ea typeface="+mn-lt"/>
                <a:cs typeface="+mn-lt"/>
              </a:rPr>
              <a:t>Libraries</a:t>
            </a:r>
            <a:r>
              <a:rPr lang="es-ES" dirty="0">
                <a:ea typeface="+mn-lt"/>
                <a:cs typeface="+mn-lt"/>
              </a:rPr>
              <a:t>:</a:t>
            </a:r>
          </a:p>
          <a:p>
            <a:pPr lvl="1" indent="-383540"/>
            <a:r>
              <a:rPr lang="es-ES" dirty="0" err="1"/>
              <a:t>Numpy</a:t>
            </a:r>
            <a:endParaRPr lang="es-ES" dirty="0"/>
          </a:p>
          <a:p>
            <a:pPr lvl="1" indent="-383540"/>
            <a:r>
              <a:rPr lang="es-ES" dirty="0"/>
              <a:t>Pandas</a:t>
            </a:r>
          </a:p>
          <a:p>
            <a:pPr lvl="1" indent="-383540"/>
            <a:r>
              <a:rPr lang="es-ES" dirty="0" err="1"/>
              <a:t>Tensorflow</a:t>
            </a:r>
            <a:endParaRPr lang="es-ES" dirty="0"/>
          </a:p>
          <a:p>
            <a:pPr lvl="1" indent="-383540"/>
            <a:r>
              <a:rPr lang="es-ES" dirty="0" err="1"/>
              <a:t>Spark</a:t>
            </a:r>
            <a:endParaRPr lang="es-ES" dirty="0"/>
          </a:p>
          <a:p>
            <a:pPr lvl="1" indent="-383540"/>
            <a:r>
              <a:rPr lang="es-ES" dirty="0"/>
              <a:t>…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552387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1" y="1386037"/>
            <a:ext cx="8075596" cy="4774130"/>
          </a:xfrm>
        </p:spPr>
        <p:txBody>
          <a:bodyPr>
            <a:noAutofit/>
          </a:bodyPr>
          <a:lstStyle/>
          <a:p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Mundo laboral: 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r>
              <a:rPr lang="es-ES" sz="3600" dirty="0">
                <a:ea typeface="+mj-lt"/>
                <a:cs typeface="+mj-lt"/>
              </a:rPr>
              <a:t>      </a:t>
            </a:r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1. </a:t>
            </a:r>
            <a:r>
              <a:rPr lang="es-ES" sz="3600" dirty="0">
                <a:ea typeface="+mj-lt"/>
                <a:cs typeface="+mj-lt"/>
              </a:rPr>
              <a:t>¿de qué quieres trabajar?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r>
              <a:rPr lang="es-ES" sz="3600" dirty="0">
                <a:ea typeface="+mj-lt"/>
                <a:cs typeface="+mj-lt"/>
              </a:rPr>
              <a:t>      </a:t>
            </a:r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2. </a:t>
            </a:r>
            <a:r>
              <a:rPr lang="es-ES" sz="3600" dirty="0">
                <a:ea typeface="+mj-lt"/>
                <a:cs typeface="+mj-lt"/>
              </a:rPr>
              <a:t>¿dónde?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r>
              <a:rPr lang="es-ES" sz="3600" dirty="0">
                <a:ea typeface="+mj-lt"/>
                <a:cs typeface="+mj-lt"/>
              </a:rPr>
              <a:t>      </a:t>
            </a:r>
            <a:r>
              <a:rPr lang="es-ES" sz="3600" dirty="0">
                <a:solidFill>
                  <a:srgbClr val="FF0000"/>
                </a:solidFill>
                <a:ea typeface="+mj-lt"/>
                <a:cs typeface="+mj-lt"/>
              </a:rPr>
              <a:t>3. </a:t>
            </a:r>
            <a:r>
              <a:rPr lang="es-ES" sz="3600" dirty="0">
                <a:ea typeface="+mj-lt"/>
                <a:cs typeface="+mj-lt"/>
              </a:rPr>
              <a:t>¿vida después de </a:t>
            </a:r>
            <a:r>
              <a:rPr lang="es-ES" sz="3600" dirty="0" err="1">
                <a:ea typeface="+mj-lt"/>
                <a:cs typeface="+mj-lt"/>
              </a:rPr>
              <a:t>The</a:t>
            </a:r>
            <a:r>
              <a:rPr lang="es-ES" sz="3600" dirty="0">
                <a:ea typeface="+mj-lt"/>
                <a:cs typeface="+mj-lt"/>
              </a:rPr>
              <a:t> Bridge?</a:t>
            </a: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br>
              <a:rPr lang="es-ES" sz="3600" dirty="0">
                <a:ea typeface="+mj-lt"/>
                <a:cs typeface="+mj-lt"/>
              </a:rPr>
            </a:b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3213633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5295" y="2766218"/>
            <a:ext cx="3661409" cy="1325563"/>
          </a:xfrm>
        </p:spPr>
        <p:txBody>
          <a:bodyPr>
            <a:normAutofit/>
          </a:bodyPr>
          <a:lstStyle/>
          <a:p>
            <a:r>
              <a:rPr lang="es-ES" sz="6600" dirty="0">
                <a:solidFill>
                  <a:srgbClr val="FF0000"/>
                </a:solidFill>
              </a:rPr>
              <a:t>Preguntas</a:t>
            </a:r>
            <a:endParaRPr lang="es-E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561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DRIVE Labs: Predicting the Future with RNNs | NVIDIA Blog">
            <a:extLst>
              <a:ext uri="{FF2B5EF4-FFF2-40B4-BE49-F238E27FC236}">
                <a16:creationId xmlns:a16="http://schemas.microsoft.com/office/drawing/2014/main" id="{C9BA6A0F-0E46-4420-B03B-BA265EB2DEF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735" y="522203"/>
            <a:ext cx="5372443" cy="2745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Predicting Cryptocurrency Prices With Deep Learning - dashee87 ...">
            <a:extLst>
              <a:ext uri="{FF2B5EF4-FFF2-40B4-BE49-F238E27FC236}">
                <a16:creationId xmlns:a16="http://schemas.microsoft.com/office/drawing/2014/main" id="{4B85289D-75BD-4369-B3AB-956FC5EFD46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70" y="3589916"/>
            <a:ext cx="5166979" cy="300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Google AI Blog: Using Machine Learning to “Nowcast” Precipitation ...">
            <a:extLst>
              <a:ext uri="{FF2B5EF4-FFF2-40B4-BE49-F238E27FC236}">
                <a16:creationId xmlns:a16="http://schemas.microsoft.com/office/drawing/2014/main" id="{1F22E461-B328-466E-9A16-F3526B40512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735" y="3589916"/>
            <a:ext cx="5372443" cy="293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Application — Update to the Corona Virus Tracker #3">
            <a:extLst>
              <a:ext uri="{FF2B5EF4-FFF2-40B4-BE49-F238E27FC236}">
                <a16:creationId xmlns:a16="http://schemas.microsoft.com/office/drawing/2014/main" id="{11C000CC-37AB-47FB-B32B-4FE65841664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70" y="522202"/>
            <a:ext cx="5166980" cy="2745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679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ython Hands-On for Data Science / Machine &amp; Deep Learning / Stat ...">
            <a:extLst>
              <a:ext uri="{FF2B5EF4-FFF2-40B4-BE49-F238E27FC236}">
                <a16:creationId xmlns:a16="http://schemas.microsoft.com/office/drawing/2014/main" id="{90AD5046-8AB0-475C-8532-E1B531515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3940" y="643466"/>
            <a:ext cx="9904120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060AEEE-7D84-42A8-8BC6-3ACEC806F929}"/>
                  </a:ext>
                </a:extLst>
              </p14:cNvPr>
              <p14:cNvContentPartPr/>
              <p14:nvPr/>
            </p14:nvContentPartPr>
            <p14:xfrm>
              <a:off x="2151000" y="1930680"/>
              <a:ext cx="1044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060AEEE-7D84-42A8-8BC6-3ACEC806F92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1640" y="1921320"/>
                <a:ext cx="2916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0569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iferencias entre Data Science, Machine Learning, Deep Learning y ...">
            <a:extLst>
              <a:ext uri="{FF2B5EF4-FFF2-40B4-BE49-F238E27FC236}">
                <a16:creationId xmlns:a16="http://schemas.microsoft.com/office/drawing/2014/main" id="{29ED668F-BFFE-406C-AF1E-99EED2519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225" y="995363"/>
            <a:ext cx="9353550" cy="486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1499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2425DD94-C582-4FA7-B317-8878680A6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3940" y="643466"/>
            <a:ext cx="9904120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511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Science</a:t>
            </a:r>
            <a:r>
              <a:rPr lang="es-ES" dirty="0"/>
              <a:t>: </a:t>
            </a:r>
            <a:r>
              <a:rPr lang="es-ES" dirty="0" err="1"/>
              <a:t>Precurse</a:t>
            </a:r>
            <a:endParaRPr lang="es-E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23310" y="2367975"/>
            <a:ext cx="3145380" cy="576262"/>
          </a:xfrm>
        </p:spPr>
        <p:txBody>
          <a:bodyPr/>
          <a:lstStyle/>
          <a:p>
            <a:pPr algn="ctr"/>
            <a:r>
              <a:rPr lang="es-ES" dirty="0" err="1"/>
              <a:t>Precurse</a:t>
            </a:r>
            <a:endParaRPr lang="es-E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23310" y="3107661"/>
            <a:ext cx="3145380" cy="2833495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Python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Probabilidad, estadística, álgebra lineal y cálculo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Git*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SQL*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8216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Science</a:t>
            </a:r>
            <a:r>
              <a:rPr lang="es-ES" dirty="0"/>
              <a:t>: Unidades y Módulos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dirty="0"/>
              <a:t>Data </a:t>
            </a:r>
            <a:r>
              <a:rPr lang="es-ES" dirty="0" err="1"/>
              <a:t>Analysis</a:t>
            </a:r>
            <a:endParaRPr lang="es-E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E4F2F8-49F3-462C-99AD-D1B3242E24FA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40581" y="3351500"/>
            <a:ext cx="3129168" cy="2833496"/>
          </a:xfrm>
          <a:ln w="9525">
            <a:solidFill>
              <a:schemeClr val="tx1"/>
            </a:solidFill>
          </a:ln>
        </p:spPr>
        <p:txBody>
          <a:bodyPr/>
          <a:lstStyle/>
          <a:p>
            <a:endParaRPr lang="es-ES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Data </a:t>
            </a:r>
            <a:r>
              <a:rPr lang="es-ES" sz="1800" dirty="0" err="1"/>
              <a:t>Science</a:t>
            </a:r>
            <a:r>
              <a:rPr lang="es-ES" sz="1800" dirty="0"/>
              <a:t> Pipeline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Exploratorio de datos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Extracción de características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Visualización</a:t>
            </a:r>
          </a:p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dirty="0"/>
              <a:t>Pure Machine </a:t>
            </a:r>
            <a:r>
              <a:rPr lang="es-ES" dirty="0" err="1"/>
              <a:t>Learning</a:t>
            </a:r>
            <a:r>
              <a:rPr lang="es-ES" dirty="0"/>
              <a:t> &amp; </a:t>
            </a:r>
            <a:r>
              <a:rPr lang="es-ES" dirty="0" err="1"/>
              <a:t>Engineering</a:t>
            </a:r>
            <a:endParaRPr lang="es-E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12721" y="3351501"/>
            <a:ext cx="3145380" cy="2833495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Tx/>
              <a:buChar char="-"/>
            </a:pPr>
            <a:endParaRPr lang="es-ES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Aprendizaje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Aprendizaje no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Aprendizaje profundo</a:t>
            </a:r>
          </a:p>
          <a:p>
            <a:endParaRPr lang="es-E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F80F8A-BCA4-4552-9CC6-251E95F070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s-ES" dirty="0"/>
              <a:t>DS, Business and </a:t>
            </a:r>
            <a:r>
              <a:rPr lang="es-ES" dirty="0" err="1"/>
              <a:t>Storytelling</a:t>
            </a:r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86700" y="3351503"/>
            <a:ext cx="3164719" cy="2833493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/>
              <a:t>Data </a:t>
            </a:r>
            <a:r>
              <a:rPr lang="es-ES" sz="1800" dirty="0" err="1"/>
              <a:t>Science</a:t>
            </a:r>
            <a:r>
              <a:rPr lang="es-ES" sz="1800" dirty="0"/>
              <a:t> en producción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1800" dirty="0" err="1"/>
              <a:t>Storytelling</a:t>
            </a:r>
            <a:endParaRPr lang="es-ES" sz="180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56452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Science</a:t>
            </a:r>
            <a:r>
              <a:rPr lang="es-ES" dirty="0"/>
              <a:t> </a:t>
            </a:r>
            <a:r>
              <a:rPr lang="es-ES" dirty="0" err="1"/>
              <a:t>Bootcamp</a:t>
            </a:r>
            <a:r>
              <a:rPr lang="es-ES" dirty="0"/>
              <a:t>: Por Unidad |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Data </a:t>
            </a:r>
            <a:r>
              <a:rPr lang="es-ES" dirty="0" err="1">
                <a:solidFill>
                  <a:srgbClr val="FF0000"/>
                </a:solidFill>
              </a:rPr>
              <a:t>Analysis</a:t>
            </a:r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Requisitos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Data </a:t>
            </a:r>
            <a:r>
              <a:rPr lang="es-ES" sz="2000" dirty="0" err="1"/>
              <a:t>Analysis</a:t>
            </a:r>
            <a:r>
              <a:rPr lang="es-ES" sz="2000" dirty="0"/>
              <a:t> Pipeline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Exploratorio de datos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Extracción de características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Visualización</a:t>
            </a:r>
          </a:p>
          <a:p>
            <a:pPr marL="0" indent="0">
              <a:buNone/>
            </a:pP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165475" cy="2833687"/>
          </a:xfrm>
          <a:ln w="9525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Python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SQL básico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Git básico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419320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Science</a:t>
            </a:r>
            <a:r>
              <a:rPr lang="es-ES" dirty="0"/>
              <a:t> </a:t>
            </a:r>
            <a:r>
              <a:rPr lang="es-ES" dirty="0" err="1"/>
              <a:t>Bootcamp</a:t>
            </a:r>
            <a:r>
              <a:rPr lang="es-ES" dirty="0"/>
              <a:t>: Por Unidad |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221DF-4A30-4F6B-B30D-6B675D34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0781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Machine </a:t>
            </a:r>
            <a:r>
              <a:rPr lang="es-ES" dirty="0" err="1">
                <a:solidFill>
                  <a:srgbClr val="FF0000"/>
                </a:solidFill>
              </a:rPr>
              <a:t>Learning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 err="1">
                <a:solidFill>
                  <a:srgbClr val="FF0000"/>
                </a:solidFill>
              </a:rPr>
              <a:t>Engineering</a:t>
            </a:r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ABB98-98AC-4D17-9080-41DA2D9C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6069" y="1990638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>
                <a:solidFill>
                  <a:srgbClr val="FF0000"/>
                </a:solidFill>
              </a:rPr>
              <a:t>Requisitos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5479B8-A207-4EA1-B123-18341B93120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89162" y="3104574"/>
            <a:ext cx="3144838" cy="2833687"/>
          </a:xfrm>
          <a:ln w="95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no supervisado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Aprendizaje profundo</a:t>
            </a:r>
          </a:p>
          <a:p>
            <a:pPr marL="0" indent="0">
              <a:buNone/>
            </a:pPr>
            <a:endParaRPr lang="es-ES" sz="2000" dirty="0"/>
          </a:p>
          <a:p>
            <a:endParaRPr lang="es-E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767EBD-00A4-4642-A07F-9A74D8DA7A54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62287" y="3104573"/>
            <a:ext cx="3165475" cy="2833687"/>
          </a:xfrm>
          <a:ln w="9525">
            <a:solidFill>
              <a:schemeClr val="tx1"/>
            </a:solidFill>
          </a:ln>
        </p:spPr>
        <p:txBody>
          <a:bodyPr>
            <a:normAutofit fontScale="85000" lnSpcReduction="1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*Unidad 1*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Pandas avanzado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 err="1"/>
              <a:t>Matplotlib</a:t>
            </a:r>
            <a:r>
              <a:rPr lang="es-ES" sz="2000" dirty="0"/>
              <a:t> avanzado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 err="1"/>
              <a:t>Seaborn</a:t>
            </a: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Limpiar, extraer características y mostrar resultados de datos con ruido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sz="2000" dirty="0"/>
              <a:t>Time Series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695438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1597</TotalTime>
  <Words>346</Words>
  <Application>Microsoft Office PowerPoint</Application>
  <PresentationFormat>Widescreen</PresentationFormat>
  <Paragraphs>131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¿Qué es Data Science? </vt:lpstr>
      <vt:lpstr>PowerPoint Presentation</vt:lpstr>
      <vt:lpstr>PowerPoint Presentation</vt:lpstr>
      <vt:lpstr>PowerPoint Presentation</vt:lpstr>
      <vt:lpstr>PowerPoint Presentation</vt:lpstr>
      <vt:lpstr>Data Science: Precurse</vt:lpstr>
      <vt:lpstr>Data Science: Unidades y Módulos</vt:lpstr>
      <vt:lpstr>Data Science Bootcamp: Por Unidad | 1</vt:lpstr>
      <vt:lpstr>Data Science Bootcamp: Por Unidad | 2</vt:lpstr>
      <vt:lpstr>Data Science Bootcamp: Por Unidad | 3</vt:lpstr>
      <vt:lpstr>Rol: Analista de Datos</vt:lpstr>
      <vt:lpstr>Rol: Científico de Datos</vt:lpstr>
      <vt:lpstr>Rol: Científico de Datos</vt:lpstr>
      <vt:lpstr>Requisitos: Analista de Datos</vt:lpstr>
      <vt:lpstr>Requisitos: Científico de Datos</vt:lpstr>
      <vt:lpstr>Mundo laboral:         1. ¿de qué quieres trabajar?        2. ¿dónde?        3. ¿vida después de The Bridge?   </vt:lpstr>
      <vt:lpstr>Preguntas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VT</dc:creator>
  <cp:lastModifiedBy>Gabriel VT</cp:lastModifiedBy>
  <cp:revision>19</cp:revision>
  <dcterms:created xsi:type="dcterms:W3CDTF">2020-05-12T19:48:30Z</dcterms:created>
  <dcterms:modified xsi:type="dcterms:W3CDTF">2020-08-30T15:37:44Z</dcterms:modified>
</cp:coreProperties>
</file>